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97" r:id="rId4"/>
    <p:sldId id="299" r:id="rId5"/>
    <p:sldId id="300" r:id="rId6"/>
    <p:sldId id="302" r:id="rId7"/>
    <p:sldId id="301" r:id="rId8"/>
    <p:sldId id="303" r:id="rId9"/>
    <p:sldId id="304" r:id="rId10"/>
    <p:sldId id="305" r:id="rId11"/>
    <p:sldId id="306" r:id="rId12"/>
    <p:sldId id="307" r:id="rId13"/>
    <p:sldId id="296" r:id="rId14"/>
    <p:sldId id="308" r:id="rId15"/>
    <p:sldId id="258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67E"/>
    <a:srgbClr val="FA42C8"/>
    <a:srgbClr val="33A8FF"/>
    <a:srgbClr val="83CBFF"/>
    <a:srgbClr val="964BA8"/>
    <a:srgbClr val="A47AEB"/>
    <a:srgbClr val="FA49CA"/>
    <a:srgbClr val="0F0F0F"/>
    <a:srgbClr val="1F1F1F"/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072" autoAdjust="0"/>
  </p:normalViewPr>
  <p:slideViewPr>
    <p:cSldViewPr snapToGrid="0">
      <p:cViewPr varScale="1">
        <p:scale>
          <a:sx n="78" d="100"/>
          <a:sy n="78" d="100"/>
        </p:scale>
        <p:origin x="57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bp.io/abp/Unifying-the-ABP-Platfor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been long time since we did the last community talk. It was on last year November.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ABP is a modular solution and in this article </a:t>
            </a:r>
            <a:r>
              <a:rPr lang="en-US" dirty="0" err="1"/>
              <a:t>Bartt</a:t>
            </a:r>
            <a:r>
              <a:rPr lang="en-US" dirty="0"/>
              <a:t> shows adding an ABP module to an ABP project.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ABP doesn’t provide a VueJS UI for now. </a:t>
            </a:r>
            <a:r>
              <a:rPr lang="en-US" dirty="0" err="1"/>
              <a:t>Sajan</a:t>
            </a:r>
            <a:r>
              <a:rPr lang="en-US" dirty="0"/>
              <a:t> explains how to implement a Vue frontend.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6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6B6B6B"/>
                </a:solidFill>
                <a:effectLst/>
                <a:latin typeface="sohne"/>
              </a:rPr>
              <a:t>Ahmed’s article is about how to implement a </a:t>
            </a:r>
            <a:r>
              <a:rPr lang="en-US" b="1" i="0" dirty="0">
                <a:solidFill>
                  <a:srgbClr val="6B6B6B"/>
                </a:solidFill>
                <a:effectLst/>
                <a:latin typeface="sohne"/>
              </a:rPr>
              <a:t>Repository</a:t>
            </a:r>
            <a:r>
              <a:rPr lang="en-US" b="0" i="0" dirty="0">
                <a:solidFill>
                  <a:srgbClr val="6B6B6B"/>
                </a:solidFill>
                <a:effectLst/>
                <a:latin typeface="sohne"/>
              </a:rPr>
              <a:t> Design Pattern following Best Practices to satisfy extended requirements like throttling.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4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Community.abp.io </a:t>
            </a:r>
            <a:r>
              <a:rPr lang="en-US" dirty="0"/>
              <a:t>is a hub for ABP Framework, .NET and software development stuff.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 can read the articles, watch the video tutorials,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We highlight our members who contributes to the community.abp.io website by writing articles and recording video tutorials.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The last year’s top contributors are Hamza, Ahmed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Engincan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2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  <a:hlinkClick r:id="rId3"/>
              </a:rPr>
              <a:t>https://blog.abp.io/abp/Unifying-the-ABP-Platform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Making content more consistent and easy to find things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Making the contents of the old subdomains more reachable,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Allow you to navigate through the web pages much easier,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Reducing duplications between different sub websites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change will not affect the open-source ABP Framework licensing rules. ABP Framework is open-source same as before. It is only a cosmetic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the commercial customers, their license plans also remain the same. Reading documentation will be much easier. Because you’ll not need to </a:t>
            </a:r>
            <a:r>
              <a:rPr lang="en-US" dirty="0" err="1"/>
              <a:t>swich</a:t>
            </a:r>
            <a:r>
              <a:rPr lang="en-US" dirty="0"/>
              <a:t> the docs for open-source and commercial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8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the last community talk 30 new articles have been submitted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1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effectLst/>
                <a:latin typeface="Poppins" panose="00000500000000000000"/>
              </a:rPr>
              <a:t>If you have not upgraded to the latest stable .NET version, you can follow this article.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2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Leon’s article is about a guide on how to develop a performant and scalable abp-based application with minimal tech stack.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this article Sinan is explaining how to make proper global error handling in 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a step by step continuous deployment of an ABP project. Thanks to Bart Van </a:t>
            </a:r>
            <a:r>
              <a:rPr lang="en-US" dirty="0" err="1"/>
              <a:t>Hoey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PostgreSQL, by default, is a case-sensitive database. This means that text data stored in the database is treated as case-sensitive.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4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Sharing cookies among your subdomains is a must if you want to keep the logon session between your sub projects. Liming ma explains how to share cookies between subdomains.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29.04.2024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adding-a-module-to-an-abp-project-made-simple-a8zw0j2m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getting-started-with-abp-vue-ui-4vfiv5io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better-enhanced-repository-pattern-implementation-in-.net-c-hpkbxr3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abp.io/abp/Unifying-the-ABP-Platform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hyperlink" Target="https://github.com/ebicogl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upgrade-your-existing-projects-to-.net-8-abp-8.0-x0n7hiqr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performance-optimization-of-.netbased-and-also-abpbased-application-pmdwhwxc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global-error-handling-in-angular-gjcb2f1e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abp-framework-goes-azure-ub4u5ax5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caseinsensitive-search-in-abp-basedpostgresql-application-c9kb05dc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posts/how-to-share-the-cookies-between-subdomains-jfrzggc2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AF583E7F-8D24-4E2B-A1F7-6F1F75E8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773" y="677037"/>
            <a:ext cx="1914610" cy="68103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11A147B-94EA-47C2-9C5C-774AB7B4D4AE}"/>
              </a:ext>
            </a:extLst>
          </p:cNvPr>
          <p:cNvSpPr txBox="1"/>
          <p:nvPr/>
        </p:nvSpPr>
        <p:spPr>
          <a:xfrm>
            <a:off x="590296" y="2672557"/>
            <a:ext cx="9959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292D33"/>
                </a:solidFill>
                <a:latin typeface="Lexend" pitchFamily="2" charset="0"/>
              </a:rPr>
              <a:t>ABP Community News</a:t>
            </a: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F2491FC6-B578-4C21-AC53-1ED24D281BD9}"/>
              </a:ext>
            </a:extLst>
          </p:cNvPr>
          <p:cNvGrpSpPr/>
          <p:nvPr/>
        </p:nvGrpSpPr>
        <p:grpSpPr>
          <a:xfrm>
            <a:off x="590296" y="4840004"/>
            <a:ext cx="4310024" cy="1340959"/>
            <a:chOff x="1219484" y="5196468"/>
            <a:chExt cx="4310024" cy="1340959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8138EF8A-0508-42FB-8DDE-5828C9B6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84" y="5297613"/>
              <a:ext cx="1024287" cy="1030689"/>
            </a:xfrm>
            <a:prstGeom prst="rect">
              <a:avLst/>
            </a:prstGeom>
          </p:spPr>
        </p:pic>
        <p:sp>
          <p:nvSpPr>
            <p:cNvPr id="4" name="Metin kutusu 3">
              <a:extLst>
                <a:ext uri="{FF2B5EF4-FFF2-40B4-BE49-F238E27FC236}">
                  <a16:creationId xmlns:a16="http://schemas.microsoft.com/office/drawing/2014/main" id="{9B963AFF-67B1-4A94-A804-04EB1974A038}"/>
                </a:ext>
              </a:extLst>
            </p:cNvPr>
            <p:cNvSpPr txBox="1"/>
            <p:nvPr/>
          </p:nvSpPr>
          <p:spPr>
            <a:xfrm>
              <a:off x="2413912" y="5196468"/>
              <a:ext cx="2272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292D3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Alper Ebiçoğlu</a:t>
              </a:r>
              <a:endParaRPr lang="tr-TR" sz="2800" dirty="0">
                <a:solidFill>
                  <a:srgbClr val="292D3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BE697D5E-7951-4066-A77A-5E565C76399C}"/>
                </a:ext>
              </a:extLst>
            </p:cNvPr>
            <p:cNvSpPr txBox="1"/>
            <p:nvPr/>
          </p:nvSpPr>
          <p:spPr>
            <a:xfrm>
              <a:off x="2413912" y="5614097"/>
              <a:ext cx="31155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  <a:p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     twitter.com/</a:t>
              </a:r>
              <a:r>
                <a:rPr lang="en-US" b="1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alperebicoglu</a:t>
              </a:r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</a:t>
              </a:r>
            </a:p>
            <a:p>
              <a:endParaRPr lang="tr-TR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4B2809-5701-4F3C-B8A1-757E5ED5A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09" y="5607322"/>
            <a:ext cx="244804" cy="2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2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FEBAE-1480-4D43-834C-51B97C72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92753"/>
            <a:ext cx="10877550" cy="439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34DD2-9D79-4C73-9C31-2EF37BA9F3C4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https://community.abp.io/posts/adding-a-module-to-an-abp-project-made-simple-a8zw0j2m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13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CFCE3-B291-47CD-A5A8-6B1F57D1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23421"/>
            <a:ext cx="10829925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3912A-3CC4-4AA4-8E53-E66FA64EB923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https://community.abp.io/posts/getting-started-with-abp-vue-ui-4vfiv5io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2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3F92F-A858-464A-AEF5-AD3C90354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23421"/>
            <a:ext cx="10439400" cy="5076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07F39-0B9D-4B45-B9C2-43E39CCCAF33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https://community.abp.io/posts/better-enhanced-repository-pattern-implementation-in-.net-c-hpkbxr3l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995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Top Contributors of ABP Community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426C17-3D8E-47C9-AC16-4296DA2E7578}"/>
              </a:ext>
            </a:extLst>
          </p:cNvPr>
          <p:cNvGrpSpPr/>
          <p:nvPr/>
        </p:nvGrpSpPr>
        <p:grpSpPr>
          <a:xfrm>
            <a:off x="484496" y="2485298"/>
            <a:ext cx="13411200" cy="3727094"/>
            <a:chOff x="-1527184" y="1044967"/>
            <a:chExt cx="13411200" cy="37270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E046CC-3583-49CA-8B4D-CCEA39417F30}"/>
                </a:ext>
              </a:extLst>
            </p:cNvPr>
            <p:cNvSpPr txBox="1"/>
            <p:nvPr/>
          </p:nvSpPr>
          <p:spPr>
            <a:xfrm>
              <a:off x="6556112" y="1044967"/>
              <a:ext cx="53279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dirty="0">
                <a:latin typeface="Lexen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E0441-65C7-4EA4-B3EB-66153E33F9BD}"/>
                </a:ext>
              </a:extLst>
            </p:cNvPr>
            <p:cNvSpPr txBox="1"/>
            <p:nvPr/>
          </p:nvSpPr>
          <p:spPr>
            <a:xfrm>
              <a:off x="-1527184" y="4402729"/>
              <a:ext cx="9049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"/>
                </a:rPr>
                <a:t>We highlight community members who write articles and record video tutorials.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23B15B-C850-46DC-9B8B-4EB057776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64"/>
          <a:stretch/>
        </p:blipFill>
        <p:spPr>
          <a:xfrm>
            <a:off x="484496" y="1574339"/>
            <a:ext cx="7653723" cy="37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New ABP.io Platform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046CC-3583-49CA-8B4D-CCEA39417F30}"/>
              </a:ext>
            </a:extLst>
          </p:cNvPr>
          <p:cNvSpPr txBox="1"/>
          <p:nvPr/>
        </p:nvSpPr>
        <p:spPr>
          <a:xfrm>
            <a:off x="8567792" y="2485298"/>
            <a:ext cx="532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346D3-C8E7-4FDE-8487-C07C1BC5E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4" y="928727"/>
            <a:ext cx="11627771" cy="559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27AFC-B0C8-4C33-BA7A-675D88323968}"/>
              </a:ext>
            </a:extLst>
          </p:cNvPr>
          <p:cNvSpPr txBox="1"/>
          <p:nvPr/>
        </p:nvSpPr>
        <p:spPr>
          <a:xfrm>
            <a:off x="282113" y="6150022"/>
            <a:ext cx="1162777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Read more about this process 👉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  <a:hlinkClick r:id="rId5"/>
              </a:rPr>
              <a:t>https://blog.abp.io/abp/Unifying-the-ABP-Platform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B5F6FF1-6CB4-4E12-A44B-075EC786B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1717" y="1466783"/>
            <a:ext cx="2309127" cy="33528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A0B6712-3138-47D2-B2D8-D417173C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3629" y="252473"/>
            <a:ext cx="1745886" cy="62101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6FC3DA-A522-4660-B5E1-2D3746A7AC5D}"/>
              </a:ext>
            </a:extLst>
          </p:cNvPr>
          <p:cNvSpPr txBox="1"/>
          <p:nvPr/>
        </p:nvSpPr>
        <p:spPr>
          <a:xfrm>
            <a:off x="2720555" y="718371"/>
            <a:ext cx="4640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964BA8"/>
                </a:solidFill>
                <a:latin typeface="Lexend" pitchFamily="2" charset="0"/>
              </a:rPr>
              <a:t>That’s all from the community side </a:t>
            </a:r>
            <a:r>
              <a:rPr lang="en-GB" sz="4000" b="1" dirty="0">
                <a:solidFill>
                  <a:srgbClr val="964BA8"/>
                </a:solidFill>
                <a:latin typeface="Lexend" pitchFamily="2" charset="0"/>
                <a:sym typeface="Wingdings" panose="05000000000000000000" pitchFamily="2" charset="2"/>
              </a:rPr>
              <a:t></a:t>
            </a:r>
            <a:endParaRPr lang="tr-TR" sz="4000" b="1" dirty="0">
              <a:solidFill>
                <a:srgbClr val="964BA8"/>
              </a:solidFill>
              <a:latin typeface="Lexend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41117A-C6AA-4EDB-BCB1-FE217B36BD42}"/>
              </a:ext>
            </a:extLst>
          </p:cNvPr>
          <p:cNvGrpSpPr/>
          <p:nvPr/>
        </p:nvGrpSpPr>
        <p:grpSpPr>
          <a:xfrm>
            <a:off x="2805790" y="2863147"/>
            <a:ext cx="5171287" cy="1953044"/>
            <a:chOff x="914956" y="1895258"/>
            <a:chExt cx="6086539" cy="2485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F948DF-B4DB-429B-9E39-F522C33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528330" cy="54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1200CA-233F-4317-9D10-B6884BC2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834253"/>
              <a:ext cx="540000" cy="540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CDB4661-0923-4669-B074-629E2EF5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956" y="3824069"/>
              <a:ext cx="540000" cy="54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300E4FE-6F8B-4F57-A000-312D341515EE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3"/>
              <a:ext cx="5489495" cy="5400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FA40F819-C024-40F7-AB0C-4EE785878EA1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84044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26A1B0B5-867D-4CF1-9E46-6D074D628067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88238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30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A4E33F-D427-4501-AEA0-A9BFC78A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82900"/>
            <a:ext cx="11582400" cy="38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6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E82DD-676C-4CB8-8F99-4DE68FD49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45" y="1041785"/>
            <a:ext cx="11657510" cy="375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F31D0-37A3-44FD-B67E-C22EA529E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81" y="4670166"/>
            <a:ext cx="11289792" cy="19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9289F-56D9-4A5E-9E27-75A2A7964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9"/>
          <a:stretch/>
        </p:blipFill>
        <p:spPr>
          <a:xfrm>
            <a:off x="714375" y="923421"/>
            <a:ext cx="10763250" cy="5227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3B85C-D1AF-4B57-ABA9-34CF95F6F78A}"/>
              </a:ext>
            </a:extLst>
          </p:cNvPr>
          <p:cNvSpPr txBox="1"/>
          <p:nvPr/>
        </p:nvSpPr>
        <p:spPr>
          <a:xfrm>
            <a:off x="714376" y="6278880"/>
            <a:ext cx="107632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https://community.abp.io/posts/upgrade-your-existing-projects-to-.net-8-abp-8.0-x0n7hiqr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925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BD6F5-1B35-44A2-9120-951E7530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23421"/>
            <a:ext cx="10026110" cy="5510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9D550-A5F2-4322-B7C6-C87ACA551CDA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https://community.abp.io/posts/performance-optimization-of-.netbased-and-also-abpbased-application-pmdwhwxc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082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17332-E93E-4024-A1D5-206D7A845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35" b="7342"/>
          <a:stretch/>
        </p:blipFill>
        <p:spPr>
          <a:xfrm>
            <a:off x="714375" y="923421"/>
            <a:ext cx="11002137" cy="5489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CE98C-E132-4998-8F48-251AEAF3A14F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https://community.abp.io/posts/global-error-handling-in-angular-gjcb2f1e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115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B910D-340F-4A57-9C14-E1C786B8D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6"/>
          <a:stretch/>
        </p:blipFill>
        <p:spPr>
          <a:xfrm>
            <a:off x="714375" y="923788"/>
            <a:ext cx="11172825" cy="5355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B5A6E-2A51-4603-A6F6-256E0DF7A77D}"/>
              </a:ext>
            </a:extLst>
          </p:cNvPr>
          <p:cNvSpPr txBox="1"/>
          <p:nvPr/>
        </p:nvSpPr>
        <p:spPr>
          <a:xfrm>
            <a:off x="714376" y="6278880"/>
            <a:ext cx="1110751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linkClick r:id="rId5"/>
              </a:rPr>
              <a:t>https://community.abp.io/posts/abp-framework-goes-azure-ub4u5ax5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82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75CBB-321A-4057-95D9-7352B2B63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9" b="2811"/>
          <a:stretch/>
        </p:blipFill>
        <p:spPr>
          <a:xfrm>
            <a:off x="714375" y="923421"/>
            <a:ext cx="10931271" cy="5355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71904-FAB5-443E-A872-9EE664A06B9B}"/>
              </a:ext>
            </a:extLst>
          </p:cNvPr>
          <p:cNvSpPr txBox="1"/>
          <p:nvPr/>
        </p:nvSpPr>
        <p:spPr>
          <a:xfrm>
            <a:off x="714376" y="6278880"/>
            <a:ext cx="107632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https://community.abp.io/posts/caseinsensitive-search-in-abp-basedpostgresql-application-c9kb05dc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610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C7419-EDB2-4AF1-825A-F5AA211F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923421"/>
            <a:ext cx="10829925" cy="532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EF3E7-070D-4A6D-8D26-8C658869E386}"/>
              </a:ext>
            </a:extLst>
          </p:cNvPr>
          <p:cNvSpPr txBox="1"/>
          <p:nvPr/>
        </p:nvSpPr>
        <p:spPr>
          <a:xfrm>
            <a:off x="714376" y="6278880"/>
            <a:ext cx="107632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763250"/>
                      <a:gd name="connsiteY0" fmla="*/ 0 h 369332"/>
                      <a:gd name="connsiteX1" fmla="*/ 457438 w 10763250"/>
                      <a:gd name="connsiteY1" fmla="*/ 0 h 369332"/>
                      <a:gd name="connsiteX2" fmla="*/ 1130141 w 10763250"/>
                      <a:gd name="connsiteY2" fmla="*/ 0 h 369332"/>
                      <a:gd name="connsiteX3" fmla="*/ 1910477 w 10763250"/>
                      <a:gd name="connsiteY3" fmla="*/ 0 h 369332"/>
                      <a:gd name="connsiteX4" fmla="*/ 2260283 w 10763250"/>
                      <a:gd name="connsiteY4" fmla="*/ 0 h 369332"/>
                      <a:gd name="connsiteX5" fmla="*/ 2610088 w 10763250"/>
                      <a:gd name="connsiteY5" fmla="*/ 0 h 369332"/>
                      <a:gd name="connsiteX6" fmla="*/ 3498056 w 10763250"/>
                      <a:gd name="connsiteY6" fmla="*/ 0 h 369332"/>
                      <a:gd name="connsiteX7" fmla="*/ 4170759 w 10763250"/>
                      <a:gd name="connsiteY7" fmla="*/ 0 h 369332"/>
                      <a:gd name="connsiteX8" fmla="*/ 4520565 w 10763250"/>
                      <a:gd name="connsiteY8" fmla="*/ 0 h 369332"/>
                      <a:gd name="connsiteX9" fmla="*/ 5193268 w 10763250"/>
                      <a:gd name="connsiteY9" fmla="*/ 0 h 369332"/>
                      <a:gd name="connsiteX10" fmla="*/ 6081236 w 10763250"/>
                      <a:gd name="connsiteY10" fmla="*/ 0 h 369332"/>
                      <a:gd name="connsiteX11" fmla="*/ 6646307 w 10763250"/>
                      <a:gd name="connsiteY11" fmla="*/ 0 h 369332"/>
                      <a:gd name="connsiteX12" fmla="*/ 7211378 w 10763250"/>
                      <a:gd name="connsiteY12" fmla="*/ 0 h 369332"/>
                      <a:gd name="connsiteX13" fmla="*/ 7884081 w 10763250"/>
                      <a:gd name="connsiteY13" fmla="*/ 0 h 369332"/>
                      <a:gd name="connsiteX14" fmla="*/ 8664416 w 10763250"/>
                      <a:gd name="connsiteY14" fmla="*/ 0 h 369332"/>
                      <a:gd name="connsiteX15" fmla="*/ 9444752 w 10763250"/>
                      <a:gd name="connsiteY15" fmla="*/ 0 h 369332"/>
                      <a:gd name="connsiteX16" fmla="*/ 10763250 w 10763250"/>
                      <a:gd name="connsiteY16" fmla="*/ 0 h 369332"/>
                      <a:gd name="connsiteX17" fmla="*/ 10763250 w 10763250"/>
                      <a:gd name="connsiteY17" fmla="*/ 369332 h 369332"/>
                      <a:gd name="connsiteX18" fmla="*/ 10305812 w 10763250"/>
                      <a:gd name="connsiteY18" fmla="*/ 369332 h 369332"/>
                      <a:gd name="connsiteX19" fmla="*/ 9417844 w 10763250"/>
                      <a:gd name="connsiteY19" fmla="*/ 369332 h 369332"/>
                      <a:gd name="connsiteX20" fmla="*/ 8745141 w 10763250"/>
                      <a:gd name="connsiteY20" fmla="*/ 369332 h 369332"/>
                      <a:gd name="connsiteX21" fmla="*/ 8395335 w 10763250"/>
                      <a:gd name="connsiteY21" fmla="*/ 369332 h 369332"/>
                      <a:gd name="connsiteX22" fmla="*/ 7722632 w 10763250"/>
                      <a:gd name="connsiteY22" fmla="*/ 369332 h 369332"/>
                      <a:gd name="connsiteX23" fmla="*/ 7157561 w 10763250"/>
                      <a:gd name="connsiteY23" fmla="*/ 369332 h 369332"/>
                      <a:gd name="connsiteX24" fmla="*/ 6592491 w 10763250"/>
                      <a:gd name="connsiteY24" fmla="*/ 369332 h 369332"/>
                      <a:gd name="connsiteX25" fmla="*/ 6027420 w 10763250"/>
                      <a:gd name="connsiteY25" fmla="*/ 369332 h 369332"/>
                      <a:gd name="connsiteX26" fmla="*/ 5462349 w 10763250"/>
                      <a:gd name="connsiteY26" fmla="*/ 369332 h 369332"/>
                      <a:gd name="connsiteX27" fmla="*/ 4682014 w 10763250"/>
                      <a:gd name="connsiteY27" fmla="*/ 369332 h 369332"/>
                      <a:gd name="connsiteX28" fmla="*/ 4009311 w 10763250"/>
                      <a:gd name="connsiteY28" fmla="*/ 369332 h 369332"/>
                      <a:gd name="connsiteX29" fmla="*/ 3659505 w 10763250"/>
                      <a:gd name="connsiteY29" fmla="*/ 369332 h 369332"/>
                      <a:gd name="connsiteX30" fmla="*/ 3094434 w 10763250"/>
                      <a:gd name="connsiteY30" fmla="*/ 369332 h 369332"/>
                      <a:gd name="connsiteX31" fmla="*/ 2314099 w 10763250"/>
                      <a:gd name="connsiteY31" fmla="*/ 369332 h 369332"/>
                      <a:gd name="connsiteX32" fmla="*/ 1856661 w 10763250"/>
                      <a:gd name="connsiteY32" fmla="*/ 369332 h 369332"/>
                      <a:gd name="connsiteX33" fmla="*/ 968693 w 10763250"/>
                      <a:gd name="connsiteY33" fmla="*/ 369332 h 369332"/>
                      <a:gd name="connsiteX34" fmla="*/ 0 w 10763250"/>
                      <a:gd name="connsiteY34" fmla="*/ 369332 h 369332"/>
                      <a:gd name="connsiteX35" fmla="*/ 0 w 10763250"/>
                      <a:gd name="connsiteY3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0763250" h="369332" fill="none" extrusionOk="0">
                        <a:moveTo>
                          <a:pt x="0" y="0"/>
                        </a:moveTo>
                        <a:cubicBezTo>
                          <a:pt x="152209" y="8797"/>
                          <a:pt x="277685" y="-15589"/>
                          <a:pt x="457438" y="0"/>
                        </a:cubicBezTo>
                        <a:cubicBezTo>
                          <a:pt x="637191" y="15589"/>
                          <a:pt x="828677" y="7503"/>
                          <a:pt x="1130141" y="0"/>
                        </a:cubicBezTo>
                        <a:cubicBezTo>
                          <a:pt x="1431605" y="-7503"/>
                          <a:pt x="1625068" y="-22051"/>
                          <a:pt x="1910477" y="0"/>
                        </a:cubicBezTo>
                        <a:cubicBezTo>
                          <a:pt x="2195886" y="22051"/>
                          <a:pt x="2138087" y="-9342"/>
                          <a:pt x="2260283" y="0"/>
                        </a:cubicBezTo>
                        <a:cubicBezTo>
                          <a:pt x="2382479" y="9342"/>
                          <a:pt x="2514244" y="3957"/>
                          <a:pt x="2610088" y="0"/>
                        </a:cubicBezTo>
                        <a:cubicBezTo>
                          <a:pt x="2705933" y="-3957"/>
                          <a:pt x="3095347" y="-24746"/>
                          <a:pt x="3498056" y="0"/>
                        </a:cubicBezTo>
                        <a:cubicBezTo>
                          <a:pt x="3900765" y="24746"/>
                          <a:pt x="3882918" y="28203"/>
                          <a:pt x="4170759" y="0"/>
                        </a:cubicBezTo>
                        <a:cubicBezTo>
                          <a:pt x="4458600" y="-28203"/>
                          <a:pt x="4375476" y="-7056"/>
                          <a:pt x="4520565" y="0"/>
                        </a:cubicBezTo>
                        <a:cubicBezTo>
                          <a:pt x="4665654" y="7056"/>
                          <a:pt x="4891900" y="8156"/>
                          <a:pt x="5193268" y="0"/>
                        </a:cubicBezTo>
                        <a:cubicBezTo>
                          <a:pt x="5494636" y="-8156"/>
                          <a:pt x="5891831" y="44345"/>
                          <a:pt x="6081236" y="0"/>
                        </a:cubicBezTo>
                        <a:cubicBezTo>
                          <a:pt x="6270641" y="-44345"/>
                          <a:pt x="6493829" y="3358"/>
                          <a:pt x="6646307" y="0"/>
                        </a:cubicBezTo>
                        <a:cubicBezTo>
                          <a:pt x="6798785" y="-3358"/>
                          <a:pt x="6950788" y="6932"/>
                          <a:pt x="7211378" y="0"/>
                        </a:cubicBezTo>
                        <a:cubicBezTo>
                          <a:pt x="7471968" y="-6932"/>
                          <a:pt x="7579851" y="-18107"/>
                          <a:pt x="7884081" y="0"/>
                        </a:cubicBezTo>
                        <a:cubicBezTo>
                          <a:pt x="8188311" y="18107"/>
                          <a:pt x="8468040" y="-27994"/>
                          <a:pt x="8664416" y="0"/>
                        </a:cubicBezTo>
                        <a:cubicBezTo>
                          <a:pt x="8860793" y="27994"/>
                          <a:pt x="9079333" y="25737"/>
                          <a:pt x="9444752" y="0"/>
                        </a:cubicBezTo>
                        <a:cubicBezTo>
                          <a:pt x="9810171" y="-25737"/>
                          <a:pt x="10347801" y="6143"/>
                          <a:pt x="10763250" y="0"/>
                        </a:cubicBezTo>
                        <a:cubicBezTo>
                          <a:pt x="10763724" y="122363"/>
                          <a:pt x="10763213" y="261358"/>
                          <a:pt x="10763250" y="369332"/>
                        </a:cubicBezTo>
                        <a:cubicBezTo>
                          <a:pt x="10558097" y="390616"/>
                          <a:pt x="10415945" y="375524"/>
                          <a:pt x="10305812" y="369332"/>
                        </a:cubicBezTo>
                        <a:cubicBezTo>
                          <a:pt x="10195679" y="363140"/>
                          <a:pt x="9746853" y="355102"/>
                          <a:pt x="9417844" y="369332"/>
                        </a:cubicBezTo>
                        <a:cubicBezTo>
                          <a:pt x="9088835" y="383562"/>
                          <a:pt x="9054775" y="339615"/>
                          <a:pt x="8745141" y="369332"/>
                        </a:cubicBezTo>
                        <a:cubicBezTo>
                          <a:pt x="8435507" y="399049"/>
                          <a:pt x="8469174" y="382586"/>
                          <a:pt x="8395335" y="369332"/>
                        </a:cubicBezTo>
                        <a:cubicBezTo>
                          <a:pt x="8321496" y="356078"/>
                          <a:pt x="7922662" y="375378"/>
                          <a:pt x="7722632" y="369332"/>
                        </a:cubicBezTo>
                        <a:cubicBezTo>
                          <a:pt x="7522602" y="363286"/>
                          <a:pt x="7327603" y="345649"/>
                          <a:pt x="7157561" y="369332"/>
                        </a:cubicBezTo>
                        <a:cubicBezTo>
                          <a:pt x="6987519" y="393015"/>
                          <a:pt x="6843503" y="353204"/>
                          <a:pt x="6592491" y="369332"/>
                        </a:cubicBezTo>
                        <a:cubicBezTo>
                          <a:pt x="6341479" y="385461"/>
                          <a:pt x="6240335" y="361062"/>
                          <a:pt x="6027420" y="369332"/>
                        </a:cubicBezTo>
                        <a:cubicBezTo>
                          <a:pt x="5814505" y="377602"/>
                          <a:pt x="5712462" y="360772"/>
                          <a:pt x="5462349" y="369332"/>
                        </a:cubicBezTo>
                        <a:cubicBezTo>
                          <a:pt x="5212236" y="377892"/>
                          <a:pt x="4879813" y="348920"/>
                          <a:pt x="4682014" y="369332"/>
                        </a:cubicBezTo>
                        <a:cubicBezTo>
                          <a:pt x="4484216" y="389744"/>
                          <a:pt x="4241656" y="344721"/>
                          <a:pt x="4009311" y="369332"/>
                        </a:cubicBezTo>
                        <a:cubicBezTo>
                          <a:pt x="3776966" y="393943"/>
                          <a:pt x="3795358" y="352334"/>
                          <a:pt x="3659505" y="369332"/>
                        </a:cubicBezTo>
                        <a:cubicBezTo>
                          <a:pt x="3523652" y="386330"/>
                          <a:pt x="3252733" y="366421"/>
                          <a:pt x="3094434" y="369332"/>
                        </a:cubicBezTo>
                        <a:cubicBezTo>
                          <a:pt x="2936135" y="372243"/>
                          <a:pt x="2608268" y="363001"/>
                          <a:pt x="2314099" y="369332"/>
                        </a:cubicBezTo>
                        <a:cubicBezTo>
                          <a:pt x="2019930" y="375663"/>
                          <a:pt x="1973101" y="355593"/>
                          <a:pt x="1856661" y="369332"/>
                        </a:cubicBezTo>
                        <a:cubicBezTo>
                          <a:pt x="1740221" y="383071"/>
                          <a:pt x="1281531" y="329456"/>
                          <a:pt x="968693" y="369332"/>
                        </a:cubicBezTo>
                        <a:cubicBezTo>
                          <a:pt x="655855" y="409208"/>
                          <a:pt x="283373" y="387571"/>
                          <a:pt x="0" y="369332"/>
                        </a:cubicBezTo>
                        <a:cubicBezTo>
                          <a:pt x="2956" y="207040"/>
                          <a:pt x="-16758" y="131958"/>
                          <a:pt x="0" y="0"/>
                        </a:cubicBezTo>
                        <a:close/>
                      </a:path>
                      <a:path w="10763250" h="369332" stroke="0" extrusionOk="0">
                        <a:moveTo>
                          <a:pt x="0" y="0"/>
                        </a:moveTo>
                        <a:cubicBezTo>
                          <a:pt x="177531" y="-6381"/>
                          <a:pt x="368672" y="-7331"/>
                          <a:pt x="565071" y="0"/>
                        </a:cubicBezTo>
                        <a:cubicBezTo>
                          <a:pt x="761470" y="7331"/>
                          <a:pt x="752324" y="7541"/>
                          <a:pt x="914876" y="0"/>
                        </a:cubicBezTo>
                        <a:cubicBezTo>
                          <a:pt x="1077428" y="-7541"/>
                          <a:pt x="1389276" y="36765"/>
                          <a:pt x="1802844" y="0"/>
                        </a:cubicBezTo>
                        <a:cubicBezTo>
                          <a:pt x="2216412" y="-36765"/>
                          <a:pt x="2253544" y="-18282"/>
                          <a:pt x="2367915" y="0"/>
                        </a:cubicBezTo>
                        <a:cubicBezTo>
                          <a:pt x="2482286" y="18282"/>
                          <a:pt x="2656113" y="5749"/>
                          <a:pt x="2932986" y="0"/>
                        </a:cubicBezTo>
                        <a:cubicBezTo>
                          <a:pt x="3209859" y="-5749"/>
                          <a:pt x="3504739" y="-30907"/>
                          <a:pt x="3820954" y="0"/>
                        </a:cubicBezTo>
                        <a:cubicBezTo>
                          <a:pt x="4137169" y="30907"/>
                          <a:pt x="4140842" y="-21820"/>
                          <a:pt x="4278392" y="0"/>
                        </a:cubicBezTo>
                        <a:cubicBezTo>
                          <a:pt x="4415942" y="21820"/>
                          <a:pt x="4959840" y="27973"/>
                          <a:pt x="5166360" y="0"/>
                        </a:cubicBezTo>
                        <a:cubicBezTo>
                          <a:pt x="5372880" y="-27973"/>
                          <a:pt x="5715156" y="38682"/>
                          <a:pt x="6054328" y="0"/>
                        </a:cubicBezTo>
                        <a:cubicBezTo>
                          <a:pt x="6393500" y="-38682"/>
                          <a:pt x="6555182" y="-25038"/>
                          <a:pt x="6727031" y="0"/>
                        </a:cubicBezTo>
                        <a:cubicBezTo>
                          <a:pt x="6898880" y="25038"/>
                          <a:pt x="7259331" y="27351"/>
                          <a:pt x="7614999" y="0"/>
                        </a:cubicBezTo>
                        <a:cubicBezTo>
                          <a:pt x="7970667" y="-27351"/>
                          <a:pt x="8058368" y="-5622"/>
                          <a:pt x="8180070" y="0"/>
                        </a:cubicBezTo>
                        <a:cubicBezTo>
                          <a:pt x="8301772" y="5622"/>
                          <a:pt x="8554327" y="24408"/>
                          <a:pt x="8745141" y="0"/>
                        </a:cubicBezTo>
                        <a:cubicBezTo>
                          <a:pt x="8935955" y="-24408"/>
                          <a:pt x="9168599" y="27593"/>
                          <a:pt x="9525476" y="0"/>
                        </a:cubicBezTo>
                        <a:cubicBezTo>
                          <a:pt x="9882354" y="-27593"/>
                          <a:pt x="9814367" y="5515"/>
                          <a:pt x="10090547" y="0"/>
                        </a:cubicBezTo>
                        <a:cubicBezTo>
                          <a:pt x="10366727" y="-5515"/>
                          <a:pt x="10537131" y="-25216"/>
                          <a:pt x="10763250" y="0"/>
                        </a:cubicBezTo>
                        <a:cubicBezTo>
                          <a:pt x="10772448" y="143039"/>
                          <a:pt x="10756751" y="265977"/>
                          <a:pt x="10763250" y="369332"/>
                        </a:cubicBezTo>
                        <a:cubicBezTo>
                          <a:pt x="10596350" y="404320"/>
                          <a:pt x="10269591" y="382843"/>
                          <a:pt x="9982914" y="369332"/>
                        </a:cubicBezTo>
                        <a:cubicBezTo>
                          <a:pt x="9696237" y="355821"/>
                          <a:pt x="9762123" y="384608"/>
                          <a:pt x="9633109" y="369332"/>
                        </a:cubicBezTo>
                        <a:cubicBezTo>
                          <a:pt x="9504095" y="354056"/>
                          <a:pt x="9311835" y="347818"/>
                          <a:pt x="9175671" y="369332"/>
                        </a:cubicBezTo>
                        <a:cubicBezTo>
                          <a:pt x="9039507" y="390846"/>
                          <a:pt x="8580750" y="365938"/>
                          <a:pt x="8287703" y="369332"/>
                        </a:cubicBezTo>
                        <a:cubicBezTo>
                          <a:pt x="7994656" y="372726"/>
                          <a:pt x="7887316" y="344905"/>
                          <a:pt x="7614999" y="369332"/>
                        </a:cubicBezTo>
                        <a:cubicBezTo>
                          <a:pt x="7342682" y="393759"/>
                          <a:pt x="7341222" y="354714"/>
                          <a:pt x="7157561" y="369332"/>
                        </a:cubicBezTo>
                        <a:cubicBezTo>
                          <a:pt x="6973900" y="383950"/>
                          <a:pt x="6749250" y="343168"/>
                          <a:pt x="6484858" y="369332"/>
                        </a:cubicBezTo>
                        <a:cubicBezTo>
                          <a:pt x="6220466" y="395496"/>
                          <a:pt x="6252589" y="352988"/>
                          <a:pt x="6135053" y="369332"/>
                        </a:cubicBezTo>
                        <a:cubicBezTo>
                          <a:pt x="6017518" y="385676"/>
                          <a:pt x="5892153" y="383167"/>
                          <a:pt x="5785247" y="369332"/>
                        </a:cubicBezTo>
                        <a:cubicBezTo>
                          <a:pt x="5678341" y="355497"/>
                          <a:pt x="5357017" y="349312"/>
                          <a:pt x="5112544" y="369332"/>
                        </a:cubicBezTo>
                        <a:cubicBezTo>
                          <a:pt x="4868071" y="389352"/>
                          <a:pt x="4823389" y="348043"/>
                          <a:pt x="4655106" y="369332"/>
                        </a:cubicBezTo>
                        <a:cubicBezTo>
                          <a:pt x="4486823" y="390621"/>
                          <a:pt x="4143539" y="381730"/>
                          <a:pt x="3874770" y="369332"/>
                        </a:cubicBezTo>
                        <a:cubicBezTo>
                          <a:pt x="3606001" y="356934"/>
                          <a:pt x="3608402" y="357321"/>
                          <a:pt x="3417332" y="369332"/>
                        </a:cubicBezTo>
                        <a:cubicBezTo>
                          <a:pt x="3226262" y="381343"/>
                          <a:pt x="2985348" y="367269"/>
                          <a:pt x="2636996" y="369332"/>
                        </a:cubicBezTo>
                        <a:cubicBezTo>
                          <a:pt x="2288644" y="371395"/>
                          <a:pt x="2370703" y="378810"/>
                          <a:pt x="2287191" y="369332"/>
                        </a:cubicBezTo>
                        <a:cubicBezTo>
                          <a:pt x="2203680" y="359854"/>
                          <a:pt x="1694358" y="380856"/>
                          <a:pt x="1506855" y="369332"/>
                        </a:cubicBezTo>
                        <a:cubicBezTo>
                          <a:pt x="1319352" y="357808"/>
                          <a:pt x="1181758" y="378648"/>
                          <a:pt x="1049417" y="369332"/>
                        </a:cubicBezTo>
                        <a:cubicBezTo>
                          <a:pt x="917076" y="360016"/>
                          <a:pt x="805172" y="374615"/>
                          <a:pt x="699611" y="369332"/>
                        </a:cubicBezTo>
                        <a:cubicBezTo>
                          <a:pt x="594050" y="364049"/>
                          <a:pt x="255651" y="339273"/>
                          <a:pt x="0" y="369332"/>
                        </a:cubicBezTo>
                        <a:cubicBezTo>
                          <a:pt x="56" y="274071"/>
                          <a:pt x="-15361" y="1735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https://community.abp.io/posts/how-to-share-the-cookies-between-subdomains-jfrzggc2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720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613</Words>
  <Application>Microsoft Office PowerPoint</Application>
  <PresentationFormat>Widescreen</PresentationFormat>
  <Paragraphs>72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Euclid Circular B</vt:lpstr>
      <vt:lpstr>Lexend</vt:lpstr>
      <vt:lpstr>Open Sans</vt:lpstr>
      <vt:lpstr>Poppins</vt:lpstr>
      <vt:lpstr>sohne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304</cp:revision>
  <dcterms:created xsi:type="dcterms:W3CDTF">2023-08-29T10:33:10Z</dcterms:created>
  <dcterms:modified xsi:type="dcterms:W3CDTF">2024-04-29T13:19:51Z</dcterms:modified>
</cp:coreProperties>
</file>